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62" r:id="rId2"/>
    <p:sldId id="256" r:id="rId3"/>
    <p:sldId id="257" r:id="rId4"/>
    <p:sldId id="258" r:id="rId5"/>
    <p:sldId id="259" r:id="rId6"/>
    <p:sldId id="260" r:id="rId7"/>
    <p:sldId id="261" r:id="rId8"/>
    <p:sldId id="263" r:id="rId9"/>
  </p:sldIdLst>
  <p:sldSz cx="14630400" cy="8229600"/>
  <p:notesSz cx="8229600" cy="14630400"/>
  <p:embeddedFontLst>
    <p:embeddedFont>
      <p:font typeface="Algerian" panose="04020705040A02060702" pitchFamily="82" charset="0"/>
      <p:regular r:id="rId11"/>
    </p:embeddedFont>
    <p:embeddedFont>
      <p:font typeface="Arial Black" panose="020B0A04020102020204" pitchFamily="34" charset="0"/>
      <p:bold r:id="rId12"/>
    </p:embeddedFont>
    <p:embeddedFont>
      <p:font typeface="Roboto" panose="02000000000000000000" pitchFamily="2" charset="0"/>
      <p:regular r:id="rId13"/>
      <p:bold r:id="rId14"/>
    </p:embeddedFont>
    <p:embeddedFont>
      <p:font typeface="Roboto Slab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58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6624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8510F-CB21-ADD4-B81E-ADC610B57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14415B-964C-FF7C-848F-7D8BD138EE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77E24A-9C64-CB94-0039-8ECB19B945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CFA0A-75B3-3FF6-74DC-7AEDC741C6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70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8F379-10AE-149E-7106-A55E44680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E412E5-526B-EF42-045D-523AA0F24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C9F2F8-04C6-D352-C8F5-D06BACDF94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938EB-2823-3F40-4051-1AE73526BD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761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F21CF-4E34-67DD-55C3-27440308F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DA293679-CA1E-C87C-C119-04A9A072AB67}"/>
              </a:ext>
            </a:extLst>
          </p:cNvPr>
          <p:cNvSpPr/>
          <p:nvPr/>
        </p:nvSpPr>
        <p:spPr>
          <a:xfrm>
            <a:off x="793790" y="219265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18391F-339C-B593-4F0C-90540C22C159}"/>
              </a:ext>
            </a:extLst>
          </p:cNvPr>
          <p:cNvSpPr txBox="1"/>
          <p:nvPr/>
        </p:nvSpPr>
        <p:spPr>
          <a:xfrm>
            <a:off x="2210766" y="2280213"/>
            <a:ext cx="53475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accent4">
                    <a:lumMod val="75000"/>
                  </a:schemeClr>
                </a:solidFill>
                <a:latin typeface="Arial Black" panose="020B0A04020102020204" pitchFamily="34" charset="0"/>
              </a:rPr>
              <a:t>Welcome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0E062D-3916-596C-ABA0-E42D118572EB}"/>
              </a:ext>
            </a:extLst>
          </p:cNvPr>
          <p:cNvSpPr txBox="1"/>
          <p:nvPr/>
        </p:nvSpPr>
        <p:spPr>
          <a:xfrm>
            <a:off x="6111431" y="4071951"/>
            <a:ext cx="81370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</a:rPr>
              <a:t>To presentation</a:t>
            </a:r>
          </a:p>
        </p:txBody>
      </p:sp>
    </p:spTree>
    <p:extLst>
      <p:ext uri="{BB962C8B-B14F-4D97-AF65-F5344CB8AC3E}">
        <p14:creationId xmlns:p14="http://schemas.microsoft.com/office/powerpoint/2010/main" val="2056721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19265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chemeClr val="accent6">
                    <a:lumMod val="75000"/>
                  </a:scheme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World Environment Pollution: Causes, Impacts, and Mitigation Strategies</a:t>
            </a:r>
            <a:endParaRPr lang="en-US" sz="44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65915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presentation explores the multifaceted issue of environmental pollution, delving into its causes, consequences, and potential solutions.</a:t>
            </a: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6D74D5-6383-9DFB-5BF7-9450B1EE6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8805" y="150471"/>
            <a:ext cx="5578997" cy="761614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551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Understanding the Scope of Environmental Pollution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0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Global Challenge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118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Environmental pollution is a pervasive global issue impacting air, water, soil, and ecosystems worldwide.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70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Complex Interplay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75118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Pollution stems from various sources, including industrial activity, transportation, agriculture, and urbanization, creating a complex web of interconnected problems.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00894" y="881896"/>
            <a:ext cx="7715012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Examining the Primary Sources of Pollution Worldwide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894" y="2463879"/>
            <a:ext cx="510302" cy="5103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00894" y="317825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Industrial Emissions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200894" y="3619500"/>
            <a:ext cx="3704392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Manufacturing processes release harmful pollutants into the air, water, and soil.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1395" y="2463879"/>
            <a:ext cx="510302" cy="5103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11395" y="317825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Vehicle Exhaust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0211395" y="3619500"/>
            <a:ext cx="3704511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Combustion engines emit greenhouse gases and particulate matter, contributing to air pollution.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894" y="5211961"/>
            <a:ext cx="510302" cy="5103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00894" y="592633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Waste Management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200894" y="6367582"/>
            <a:ext cx="3704392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Improper waste disposal and landfill practices contaminate soil and water resources.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1395" y="5211961"/>
            <a:ext cx="510302" cy="51030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11395" y="592633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Agricultural Runoff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10211395" y="6367582"/>
            <a:ext cx="3704511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Fertilizers and pesticides used in agriculture can pollute waterways and impact water quality.</a:t>
            </a:r>
            <a:endParaRPr lang="en-US" sz="1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5A929C9-BDCB-4D00-D9F7-2A2B34974B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471" y="277792"/>
            <a:ext cx="5949921" cy="782448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5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1403" y="590312"/>
            <a:ext cx="7641193" cy="2012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Evaluating the Environmental and Public Health Consequences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51403" y="3166467"/>
            <a:ext cx="483037" cy="483037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926544" y="3246953"/>
            <a:ext cx="132755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449110" y="3166467"/>
            <a:ext cx="2683669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Climate Change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449110" y="3630573"/>
            <a:ext cx="3015615" cy="17168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Greenhouse gas emissions contribute to global warming and climate change, impacting weather patterns and natural disasters.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4679394" y="3166467"/>
            <a:ext cx="483037" cy="483037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9" name="Text 6"/>
          <p:cNvSpPr/>
          <p:nvPr/>
        </p:nvSpPr>
        <p:spPr>
          <a:xfrm>
            <a:off x="4831913" y="3246953"/>
            <a:ext cx="177879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5377101" y="3166467"/>
            <a:ext cx="2737723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Water Contamination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5377101" y="3630573"/>
            <a:ext cx="3015615" cy="1373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Polluted water sources threaten human health and endanger aquatic life, leading to waterborne diseases.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51403" y="5803583"/>
            <a:ext cx="483037" cy="483037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3" name="Text 10"/>
          <p:cNvSpPr/>
          <p:nvPr/>
        </p:nvSpPr>
        <p:spPr>
          <a:xfrm>
            <a:off x="905947" y="5884069"/>
            <a:ext cx="173950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1449110" y="5803583"/>
            <a:ext cx="2683669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Biodiversity Loss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449110" y="6267688"/>
            <a:ext cx="3015615" cy="1373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Pollution degrades habitats and ecosystems, leading to the extinction of species and the loss of biodiversity.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4679394" y="5803583"/>
            <a:ext cx="483037" cy="483037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7" name="Text 14"/>
          <p:cNvSpPr/>
          <p:nvPr/>
        </p:nvSpPr>
        <p:spPr>
          <a:xfrm>
            <a:off x="4827508" y="5884069"/>
            <a:ext cx="186690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5377101" y="5803583"/>
            <a:ext cx="2683669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Respiratory Diseases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5377101" y="6267688"/>
            <a:ext cx="3015615" cy="1373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Air pollution causes respiratory problems and other health issues, particularly in urban areas.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247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Exploring Innovative Solutions and Sustainable Practices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13660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3F4652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3040380"/>
            <a:ext cx="11680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8404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Renewable Energy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330893"/>
            <a:ext cx="96909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Transitioning to renewable energy sources, like solar and wind power, reduces carbon emissions.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905369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585F6B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4033957"/>
            <a:ext cx="4347567" cy="1669852"/>
          </a:xfrm>
          <a:prstGeom prst="roundRect">
            <a:avLst>
              <a:gd name="adj" fmla="val 2038"/>
            </a:avLst>
          </a:prstGeom>
          <a:solidFill>
            <a:srgbClr val="3F4652"/>
          </a:solidFill>
          <a:ln/>
        </p:spPr>
      </p:sp>
      <p:sp>
        <p:nvSpPr>
          <p:cNvPr id="9" name="Text 7"/>
          <p:cNvSpPr/>
          <p:nvPr/>
        </p:nvSpPr>
        <p:spPr>
          <a:xfrm>
            <a:off x="1020604" y="4642128"/>
            <a:ext cx="15656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260771"/>
            <a:ext cx="42407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Waste Reduction and Recycling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751189"/>
            <a:ext cx="82416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Implementing effective waste management programs and promoting recycling helps reduce pollution.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688568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585F6B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817156"/>
            <a:ext cx="6521410" cy="1669852"/>
          </a:xfrm>
          <a:prstGeom prst="roundRect">
            <a:avLst>
              <a:gd name="adj" fmla="val 2038"/>
            </a:avLst>
          </a:prstGeom>
          <a:solidFill>
            <a:srgbClr val="3F4652"/>
          </a:solidFill>
          <a:ln/>
        </p:spPr>
      </p:sp>
      <p:sp>
        <p:nvSpPr>
          <p:cNvPr id="14" name="Text 12"/>
          <p:cNvSpPr/>
          <p:nvPr/>
        </p:nvSpPr>
        <p:spPr>
          <a:xfrm>
            <a:off x="1020604" y="6425327"/>
            <a:ext cx="15311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6043970"/>
            <a:ext cx="31543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Sustainable Agriculture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534388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Adopting sustainable farming practices, like organic farming and reduced pesticide use, minimizes pollution.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 and Call to Action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Addressing environmental pollution requires collective action, individual responsibility, and innovative solutions.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DB998-8D09-E761-B304-C38068801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134F7CC-A699-3B15-A696-73BBC7D35242}"/>
              </a:ext>
            </a:extLst>
          </p:cNvPr>
          <p:cNvSpPr txBox="1"/>
          <p:nvPr/>
        </p:nvSpPr>
        <p:spPr>
          <a:xfrm>
            <a:off x="4676172" y="3275635"/>
            <a:ext cx="49192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92D050"/>
                </a:solidFill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61531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333</Words>
  <Application>Microsoft Office PowerPoint</Application>
  <PresentationFormat>Custom</PresentationFormat>
  <Paragraphs>52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Algerian</vt:lpstr>
      <vt:lpstr>Arial Black</vt:lpstr>
      <vt:lpstr>Roboto Slab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 </cp:lastModifiedBy>
  <cp:revision>2</cp:revision>
  <dcterms:created xsi:type="dcterms:W3CDTF">2024-12-17T14:42:12Z</dcterms:created>
  <dcterms:modified xsi:type="dcterms:W3CDTF">2024-12-17T14:56:10Z</dcterms:modified>
</cp:coreProperties>
</file>